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85" r:id="rId6"/>
    <p:sldId id="284" r:id="rId7"/>
    <p:sldId id="286" r:id="rId8"/>
    <p:sldId id="264" r:id="rId9"/>
    <p:sldId id="268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67" r:id="rId2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ED4"/>
    <a:srgbClr val="4B9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140" autoAdjust="0"/>
  </p:normalViewPr>
  <p:slideViewPr>
    <p:cSldViewPr snapToGrid="0">
      <p:cViewPr varScale="1">
        <p:scale>
          <a:sx n="87" d="100"/>
          <a:sy n="87" d="100"/>
        </p:scale>
        <p:origin x="14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BDB13-8A14-46B2-AA7C-E03FBF58A4BB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FE3F5-BDBA-45CF-872A-8160C0B726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565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8352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1658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898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effectLst/>
              </a:rPr>
              <a:t>1. Webshop szerű kialakítás</a:t>
            </a:r>
            <a:endParaRPr lang="hu-HU" dirty="0"/>
          </a:p>
          <a:p>
            <a:r>
              <a:rPr lang="hu-HU" dirty="0">
                <a:effectLst/>
              </a:rPr>
              <a:t>2: Állatmenhely (megfelel a előző pontnak, hasznos+ valós probléma)</a:t>
            </a:r>
            <a:endParaRPr lang="hu-HU" dirty="0"/>
          </a:p>
          <a:p>
            <a:r>
              <a:rPr lang="hu-HU" dirty="0">
                <a:effectLst/>
              </a:rPr>
              <a:t>3: Sok menhelynek nincsen saját oldala (és ha van is, akkor sem mindig a legjobb)</a:t>
            </a:r>
            <a:endParaRPr lang="hu-HU" dirty="0"/>
          </a:p>
          <a:p>
            <a:r>
              <a:rPr lang="hu-HU" dirty="0">
                <a:effectLst/>
              </a:rPr>
              <a:t>4 .Állatmenhely: Nem elég egyedi -&gt; Menhely Összekötő program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393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8399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Röviden elmondjuk, hogy mit akarunk, majd a </a:t>
            </a:r>
            <a:r>
              <a:rPr lang="hu-HU" dirty="0" err="1"/>
              <a:t>kötvetkező</a:t>
            </a:r>
            <a:r>
              <a:rPr lang="hu-HU" dirty="0"/>
              <a:t> diákban kifejtjük pontosabban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Alkalmazott / Adminisztrátor eszközök : [állat és örökbefogadások kezelése]/[alkalmazottak, menhelyek kezelése]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Asztali állatok megtekintése: az alkalmazottak csak a saját menhelyük állatait tekinthetik meg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262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- Lehetőség felhasználóvá válni [bejelentkezés/regisztráció]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5056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Vendégi jogosultságok [tud böngészni, de nem menteni]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Alkalmazottak kezelése [megtekintés, törlés, menhelyhez rendelés]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Felhasználók kezelése [megtekintés, törlés]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Menhelyek kezelése [megtekintés, új létrehozás, módosítás, törlés]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840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195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6829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924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00D40B-BBBA-46FF-BC82-F15CB4C80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94C404B-BE6A-4746-BFB8-8726A5221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1DB649-BB9A-4B51-A014-1202338A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1796D3F-3F09-487C-B49F-754E3966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92AE95-AF47-4F4B-AEDD-E77D8ADE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890463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498ED5-85AF-46AE-95B2-11C44242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D0CE0B4-E9E3-4288-88DF-DF3F1528B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960A57-9807-47B8-A953-ADD6B98A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2751A47-1624-491C-B8C6-C7C33C8C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54CAAA-B254-45E2-98C7-065068B5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46119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AD01827-4A7D-4BEC-B5F9-86EB77BC9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EA9DF1A-8F05-4133-A4E9-966158317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74B2D57-953C-425F-B1D9-3CE3FD4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03BE9E-3884-4A28-A6BF-2EF2260E4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790CB7-9CA7-4118-B279-6FF65F53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966110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05E5CB-C3DC-49C3-8B7F-192CF8D5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57BB3B-3844-48F0-815B-8CD7639F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B66C95-7833-4DD4-A9CE-B002D73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EE42CB3-881D-40E9-98E2-DB416301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8C5E537-0199-466C-8947-548ECBAD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458652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132D06-1892-4AEF-B40A-8CEC3D7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AE9E43-91A2-44C7-ADED-5462EFB51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DA37C2-B83D-4507-8F16-5626C33B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277C64-EAFC-4EEC-AE66-CB07C3FEF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B8C904B-DCB3-46A8-B319-C09FAE41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17889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86A091-226C-405D-A4F9-60FEA6A1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8C5B47-8BB5-4DCC-B555-635CD4704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E4285A0-7A27-4BF5-A9C6-2D8F40EFC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815F2F-817B-45F5-A95F-216D8632C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52E16BE-C946-4D86-BE27-10DAC139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13C8674-2A9F-4647-A104-7A55B2B6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57693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2D4A4B-1870-40BD-B185-E3E68B216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8E9BA4-B161-4474-BC53-F0E1A293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95C4759-790F-4B49-ADDA-62500AC6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EBA6903-7AEB-4F85-83CB-860E657F8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C2AAB88-158D-46C2-BAED-FAD0BD9AA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82E9D19-52F5-4D0E-A678-72E57FB5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9C1B2DD-D735-48A1-859E-174FCBC9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F52166A3-F9F0-4119-8723-89807F6D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947983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1ACB8F-40B0-4C93-BA81-E5409E46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F252B2D-E754-4B91-97EF-E72E82FF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0972E18-10A6-48E9-8107-603046FF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A0B2299-FFA1-422D-BEA7-39621D48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747095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2878E5E-C917-43D0-876F-37394147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EB3FF4A-92B2-4C90-9EC7-7CBE3591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F8CD15-EF3E-41B5-8B29-87A1666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402493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84AFC9-E151-4F22-977F-E15B7324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FA4611-6A7B-4D0F-B3D9-0EACF707F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8A18947-D09A-4014-9116-878702AD4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D5AC5BD-5CE8-415C-A4A8-57709C4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3FEE05A-D6B5-4CA7-AF7F-9084F2CC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23E75C3-DF74-40E7-BD25-7AE1E25A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396570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870ED9-1532-41B4-BC00-C133AB68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1DF4B53-17B4-4DBD-A218-2E8EBF3234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BD47F6B-71DD-4645-B712-146429080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50766A5-C4CD-4093-B722-E3E25C35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B338585-EF2D-4843-8A1E-80AFBDF3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DE29087-A180-4817-9F51-3593BA0D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08269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FA13786-3266-4541-BE6D-B8B6B229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512FCEB-29CD-470D-84B2-73ADCA98A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F2D1857-3162-49CF-A171-6F6A9A84E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B6765-B1E3-4F81-9482-91D6CF094970}" type="datetimeFigureOut">
              <a:rPr lang="hu-HU" smtClean="0"/>
              <a:t>2025. 04. 01.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17A07E9-66D0-45C9-B26C-5B9B2C65C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8D4FCDF-7526-42A0-85F5-0A83FEB58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632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716A3F-2832-4960-B8B1-61ECCA5F1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0837"/>
            <a:ext cx="9144000" cy="1027323"/>
          </a:xfrm>
        </p:spPr>
        <p:txBody>
          <a:bodyPr/>
          <a:lstStyle/>
          <a:p>
            <a:r>
              <a:rPr lang="hu-HU" b="1" dirty="0" err="1">
                <a:latin typeface="Segoe UI" panose="020B0502040204020203" pitchFamily="34" charset="0"/>
                <a:cs typeface="Segoe UI" panose="020B0502040204020203" pitchFamily="34" charset="0"/>
              </a:rPr>
              <a:t>MenhelyMágus</a:t>
            </a:r>
            <a:endParaRPr lang="hu-HU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C7A6051-9035-40C0-89D9-E42B291F4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0236"/>
            <a:ext cx="9144000" cy="632284"/>
          </a:xfrm>
        </p:spPr>
        <p:txBody>
          <a:bodyPr/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Boda Gábor Máté, </a:t>
            </a:r>
            <a:r>
              <a:rPr lang="hu-HU" dirty="0" err="1">
                <a:latin typeface="Segoe UI" panose="020B0502040204020203" pitchFamily="34" charset="0"/>
                <a:cs typeface="Segoe UI" panose="020B0502040204020203" pitchFamily="34" charset="0"/>
              </a:rPr>
              <a:t>Gollmer</a:t>
            </a: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 Henrik, Nagy Zsolt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4199EF9-93DE-40D3-81C0-BC93EDCA2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86" y="2952520"/>
            <a:ext cx="2761027" cy="25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075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Fiókkezelés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5DE97291-A478-4F5C-A149-9FBEAA347940}"/>
              </a:ext>
            </a:extLst>
          </p:cNvPr>
          <p:cNvSpPr txBox="1">
            <a:spLocks/>
          </p:cNvSpPr>
          <p:nvPr/>
        </p:nvSpPr>
        <p:spPr>
          <a:xfrm>
            <a:off x="264578" y="1172442"/>
            <a:ext cx="5221822" cy="33853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Személyes adatok megváltoztatása</a:t>
            </a:r>
          </a:p>
          <a:p>
            <a:pPr>
              <a:lnSpc>
                <a:spcPct val="150000"/>
              </a:lnSpc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Fiók törlése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CC393FF-17A9-43DF-ADE2-901D9276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65" y="2718155"/>
            <a:ext cx="3703408" cy="32956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artalom helye 2">
            <a:extLst>
              <a:ext uri="{FF2B5EF4-FFF2-40B4-BE49-F238E27FC236}">
                <a16:creationId xmlns:a16="http://schemas.microsoft.com/office/drawing/2014/main" id="{798F6173-58EF-481D-B829-45EF27FE28DF}"/>
              </a:ext>
            </a:extLst>
          </p:cNvPr>
          <p:cNvSpPr txBox="1">
            <a:spLocks/>
          </p:cNvSpPr>
          <p:nvPr/>
        </p:nvSpPr>
        <p:spPr>
          <a:xfrm>
            <a:off x="938365" y="6103508"/>
            <a:ext cx="3703408" cy="72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8D3CFA8A-7EA3-4150-B5A6-786701F84B2A}"/>
              </a:ext>
            </a:extLst>
          </p:cNvPr>
          <p:cNvSpPr txBox="1">
            <a:spLocks/>
          </p:cNvSpPr>
          <p:nvPr/>
        </p:nvSpPr>
        <p:spPr>
          <a:xfrm>
            <a:off x="5466211" y="6103508"/>
            <a:ext cx="5938074" cy="72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Asztali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50A04101-9A58-489E-A6AA-39D73BA8D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10" y="2533631"/>
            <a:ext cx="5938075" cy="34802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40178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Állatok böngészése : WEB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D1DB7CF-7FAE-4B41-84CD-594583BC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" b="3047"/>
          <a:stretch/>
        </p:blipFill>
        <p:spPr>
          <a:xfrm>
            <a:off x="876892" y="1105757"/>
            <a:ext cx="10438216" cy="55704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42407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876521A-CD9F-464B-9A8B-1EFEE646F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2508885" cy="34290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Állatok böngészése : Asztali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89C5EF-C603-429E-A34F-8E5AEFC5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908" y="1322025"/>
            <a:ext cx="8696184" cy="51250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40705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Szűrők &amp; Preferenciák : WEB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46650039-0719-4F26-A6A9-E52DFAEC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1222845"/>
            <a:ext cx="9783540" cy="53156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54194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Állat hozzáadása : WEB</a:t>
            </a:r>
          </a:p>
        </p:txBody>
      </p:sp>
      <p:pic>
        <p:nvPicPr>
          <p:cNvPr id="8" name="2025-03-16 16-52-54">
            <a:hlinkClick r:id="" action="ppaction://media"/>
            <a:extLst>
              <a:ext uri="{FF2B5EF4-FFF2-40B4-BE49-F238E27FC236}">
                <a16:creationId xmlns:a16="http://schemas.microsoft.com/office/drawing/2014/main" id="{398BB00D-6B37-4E27-84D8-21D27413BE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124" b="14859"/>
          <a:stretch/>
        </p:blipFill>
        <p:spPr>
          <a:xfrm>
            <a:off x="0" y="958467"/>
            <a:ext cx="12192000" cy="57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Állat hozzáadása : Asztali</a:t>
            </a:r>
          </a:p>
        </p:txBody>
      </p:sp>
      <p:pic>
        <p:nvPicPr>
          <p:cNvPr id="2" name="2025-03-18 12-26-54">
            <a:hlinkClick r:id="" action="ppaction://media"/>
            <a:extLst>
              <a:ext uri="{FF2B5EF4-FFF2-40B4-BE49-F238E27FC236}">
                <a16:creationId xmlns:a16="http://schemas.microsoft.com/office/drawing/2014/main" id="{9F70D314-F291-460D-BB38-3C8610AC14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357"/>
          <a:stretch/>
        </p:blipFill>
        <p:spPr>
          <a:xfrm>
            <a:off x="1504013" y="1193991"/>
            <a:ext cx="9183974" cy="54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33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Örökbefogadások kezelése : WEB</a:t>
            </a:r>
          </a:p>
        </p:txBody>
      </p:sp>
      <p:pic>
        <p:nvPicPr>
          <p:cNvPr id="2" name="2025-03-16 17-06-04">
            <a:hlinkClick r:id="" action="ppaction://media"/>
            <a:extLst>
              <a:ext uri="{FF2B5EF4-FFF2-40B4-BE49-F238E27FC236}">
                <a16:creationId xmlns:a16="http://schemas.microsoft.com/office/drawing/2014/main" id="{E5DD94A0-A52B-42F1-B0EA-3A784AF3FC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5002"/>
          <a:stretch/>
        </p:blipFill>
        <p:spPr>
          <a:xfrm>
            <a:off x="0" y="1028835"/>
            <a:ext cx="12192000" cy="58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90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Örökbefogadások kezelése : Asztali</a:t>
            </a:r>
          </a:p>
        </p:txBody>
      </p:sp>
      <p:pic>
        <p:nvPicPr>
          <p:cNvPr id="2" name="2025-03-18 12-33-13">
            <a:hlinkClick r:id="" action="ppaction://media"/>
            <a:extLst>
              <a:ext uri="{FF2B5EF4-FFF2-40B4-BE49-F238E27FC236}">
                <a16:creationId xmlns:a16="http://schemas.microsoft.com/office/drawing/2014/main" id="{72E603F0-95FE-4CB9-8291-E0DB15417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771"/>
          <a:stretch/>
        </p:blipFill>
        <p:spPr>
          <a:xfrm>
            <a:off x="1525010" y="1193322"/>
            <a:ext cx="914197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5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Alkalmazottak kezelése : WEB</a:t>
            </a:r>
          </a:p>
        </p:txBody>
      </p:sp>
      <p:pic>
        <p:nvPicPr>
          <p:cNvPr id="2" name="2025-03-16 17-09-12">
            <a:hlinkClick r:id="" action="ppaction://media"/>
            <a:extLst>
              <a:ext uri="{FF2B5EF4-FFF2-40B4-BE49-F238E27FC236}">
                <a16:creationId xmlns:a16="http://schemas.microsoft.com/office/drawing/2014/main" id="{2A1ACE62-9751-4AA1-944D-14547D8F2D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1392"/>
          <a:stretch/>
        </p:blipFill>
        <p:spPr>
          <a:xfrm>
            <a:off x="341331" y="991031"/>
            <a:ext cx="11509337" cy="57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9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Alkalmazottak kezelése : Asztali</a:t>
            </a:r>
          </a:p>
        </p:txBody>
      </p:sp>
      <p:pic>
        <p:nvPicPr>
          <p:cNvPr id="2" name="2025-03-18 12-38-13">
            <a:hlinkClick r:id="" action="ppaction://media"/>
            <a:extLst>
              <a:ext uri="{FF2B5EF4-FFF2-40B4-BE49-F238E27FC236}">
                <a16:creationId xmlns:a16="http://schemas.microsoft.com/office/drawing/2014/main" id="{E11D7378-8415-45B6-B76A-6CAF7593CE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764"/>
          <a:stretch/>
        </p:blipFill>
        <p:spPr>
          <a:xfrm>
            <a:off x="1524670" y="1182898"/>
            <a:ext cx="91426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81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F031C8-35B9-4E26-A928-966A87B7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1349"/>
          </a:xfr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Témaválasztás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646AB09-DD79-4FC1-A58B-3F6B1803E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D33F1EA0-CDCE-4C19-B7FD-9EF4B0531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643" y="3313037"/>
            <a:ext cx="3407369" cy="254200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09A647BE-3548-4916-9EC0-56CDC09CB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876" y="1288973"/>
            <a:ext cx="3417116" cy="342704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A9723AE2-E254-4C24-BFDC-6F7B27397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357" y="1281822"/>
            <a:ext cx="2776306" cy="320558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A634E82-E826-42AF-BF4D-1ABFE254E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501" y="3205908"/>
            <a:ext cx="3155095" cy="2649134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2C369FC6-3E12-4348-9DFF-0B83F6A87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62" y="4530475"/>
            <a:ext cx="1886190" cy="188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11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Menhelyek kezelése : WEB</a:t>
            </a:r>
          </a:p>
        </p:txBody>
      </p:sp>
      <p:pic>
        <p:nvPicPr>
          <p:cNvPr id="2" name="2025-03-18 10-06-47">
            <a:hlinkClick r:id="" action="ppaction://media"/>
            <a:extLst>
              <a:ext uri="{FF2B5EF4-FFF2-40B4-BE49-F238E27FC236}">
                <a16:creationId xmlns:a16="http://schemas.microsoft.com/office/drawing/2014/main" id="{74954EAE-F448-46A9-A58A-9BC1E1DA2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02"/>
          <a:stretch/>
        </p:blipFill>
        <p:spPr>
          <a:xfrm>
            <a:off x="1377374" y="1089015"/>
            <a:ext cx="9437251" cy="565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37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Menhelyek kezelése : Asztali</a:t>
            </a:r>
          </a:p>
        </p:txBody>
      </p:sp>
      <p:pic>
        <p:nvPicPr>
          <p:cNvPr id="2" name="2025-03-18 12-51-54">
            <a:hlinkClick r:id="" action="ppaction://media"/>
            <a:extLst>
              <a:ext uri="{FF2B5EF4-FFF2-40B4-BE49-F238E27FC236}">
                <a16:creationId xmlns:a16="http://schemas.microsoft.com/office/drawing/2014/main" id="{C42C0B7F-DE49-4820-971B-1369C8D87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927"/>
          <a:stretch/>
        </p:blipFill>
        <p:spPr>
          <a:xfrm>
            <a:off x="1484481" y="1205313"/>
            <a:ext cx="922303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12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Felhasználók kezelése : WEB</a:t>
            </a:r>
          </a:p>
        </p:txBody>
      </p:sp>
      <p:pic>
        <p:nvPicPr>
          <p:cNvPr id="2" name="2025-03-18 10-10-23">
            <a:hlinkClick r:id="" action="ppaction://media"/>
            <a:extLst>
              <a:ext uri="{FF2B5EF4-FFF2-40B4-BE49-F238E27FC236}">
                <a16:creationId xmlns:a16="http://schemas.microsoft.com/office/drawing/2014/main" id="{AF6B64BB-813F-421B-B15E-EC96F69D4B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9659" b="9824"/>
          <a:stretch/>
        </p:blipFill>
        <p:spPr>
          <a:xfrm>
            <a:off x="1949957" y="1546684"/>
            <a:ext cx="8292086" cy="46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8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 err="1"/>
              <a:t>Admin</a:t>
            </a:r>
            <a:r>
              <a:rPr lang="hu-HU" dirty="0"/>
              <a:t> hozzáadása : Asztali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A3AA30BF-0E14-4F02-BAA7-60263D41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543" y="1977175"/>
            <a:ext cx="3904914" cy="3904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19309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Örökbefogadás : WEB</a:t>
            </a:r>
          </a:p>
        </p:txBody>
      </p:sp>
      <p:pic>
        <p:nvPicPr>
          <p:cNvPr id="2" name="2025-03-18 10-16-40">
            <a:hlinkClick r:id="" action="ppaction://media"/>
            <a:extLst>
              <a:ext uri="{FF2B5EF4-FFF2-40B4-BE49-F238E27FC236}">
                <a16:creationId xmlns:a16="http://schemas.microsoft.com/office/drawing/2014/main" id="{9DD6E3FA-CD4C-4897-9A61-C51250FC81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29"/>
                </p14:media>
              </p:ext>
            </p:extLst>
          </p:nvPr>
        </p:nvPicPr>
        <p:blipFill rotWithShape="1">
          <a:blip r:embed="rId4"/>
          <a:srcRect r="19477"/>
          <a:stretch>
            <a:fillRect/>
          </a:stretch>
        </p:blipFill>
        <p:spPr>
          <a:xfrm>
            <a:off x="2152015" y="1132284"/>
            <a:ext cx="7887970" cy="55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2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Téma &amp; Nyelvállítás: WEB</a:t>
            </a:r>
          </a:p>
        </p:txBody>
      </p:sp>
      <p:pic>
        <p:nvPicPr>
          <p:cNvPr id="2" name="2025-03-18 10-19-40">
            <a:hlinkClick r:id="" action="ppaction://media"/>
            <a:extLst>
              <a:ext uri="{FF2B5EF4-FFF2-40B4-BE49-F238E27FC236}">
                <a16:creationId xmlns:a16="http://schemas.microsoft.com/office/drawing/2014/main" id="{368A1BB1-5474-4D79-8790-7779AD7494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2468"/>
          <a:stretch/>
        </p:blipFill>
        <p:spPr>
          <a:xfrm>
            <a:off x="665141" y="1292860"/>
            <a:ext cx="10861717" cy="53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95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2064ED9E-5745-41F6-B072-B747E8845FC4}"/>
              </a:ext>
            </a:extLst>
          </p:cNvPr>
          <p:cNvSpPr txBox="1">
            <a:spLocks/>
          </p:cNvSpPr>
          <p:nvPr/>
        </p:nvSpPr>
        <p:spPr>
          <a:xfrm>
            <a:off x="1524000" y="1322022"/>
            <a:ext cx="9144000" cy="1027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Köszönjük a figyelmet!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F4369201-CBDD-4DE7-B630-3056C81ED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04" y="2478794"/>
            <a:ext cx="2760992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9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AABF05BA-5826-479A-B05F-940D424482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Munkamegosztás &amp; Idő diagram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B7947E7-8BB4-4146-9CDC-446229707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0D4487B-C174-4DA9-9D82-F24B0EA87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46444"/>
            <a:ext cx="12192000" cy="49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22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0FE4F5-F4BE-4B0E-A529-802F7124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7539" y="3296756"/>
            <a:ext cx="4204757" cy="3528927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Fiókkezelés (minden fiók)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Állatok megtekintése, örökbefogadása, kedvencekhez adása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Szűrés, preferenciák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Alkalmazott / Adminisztrátor eszközök 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3 nyelv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Sötét/világos téma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1DEBFD8E-C3CF-4A1C-A36F-C872DA656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Feladatspecifikáció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F44830-7CA2-42A3-8CCE-2E80C278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82202B42-3BCE-4D63-A4EB-1EDCC936D9D3}"/>
              </a:ext>
            </a:extLst>
          </p:cNvPr>
          <p:cNvSpPr txBox="1">
            <a:spLocks/>
          </p:cNvSpPr>
          <p:nvPr/>
        </p:nvSpPr>
        <p:spPr>
          <a:xfrm>
            <a:off x="1059523" y="2579690"/>
            <a:ext cx="1941654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34A40DA8-E337-445F-88CC-A5F74D0B7018}"/>
              </a:ext>
            </a:extLst>
          </p:cNvPr>
          <p:cNvSpPr txBox="1">
            <a:spLocks/>
          </p:cNvSpPr>
          <p:nvPr/>
        </p:nvSpPr>
        <p:spPr>
          <a:xfrm>
            <a:off x="7932145" y="3300480"/>
            <a:ext cx="4131325" cy="3557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Csak adminisztrációs célok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Fiókkezelés (adminisztrátor és alkalmazott fiók)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Állatok megtekintése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Alkalmazott / Adminisztrátor eszközök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041DECBB-8889-4D3D-9601-8B7151E54845}"/>
              </a:ext>
            </a:extLst>
          </p:cNvPr>
          <p:cNvSpPr txBox="1">
            <a:spLocks/>
          </p:cNvSpPr>
          <p:nvPr/>
        </p:nvSpPr>
        <p:spPr>
          <a:xfrm>
            <a:off x="9491346" y="2613370"/>
            <a:ext cx="1317026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Asztali</a:t>
            </a:r>
          </a:p>
        </p:txBody>
      </p:sp>
      <p:sp>
        <p:nvSpPr>
          <p:cNvPr id="17" name="Tartalom helye 2">
            <a:extLst>
              <a:ext uri="{FF2B5EF4-FFF2-40B4-BE49-F238E27FC236}">
                <a16:creationId xmlns:a16="http://schemas.microsoft.com/office/drawing/2014/main" id="{E5EE2938-B81B-425D-8B3E-90069A6832D9}"/>
              </a:ext>
            </a:extLst>
          </p:cNvPr>
          <p:cNvSpPr txBox="1">
            <a:spLocks/>
          </p:cNvSpPr>
          <p:nvPr/>
        </p:nvSpPr>
        <p:spPr>
          <a:xfrm>
            <a:off x="3629414" y="3329770"/>
            <a:ext cx="4502494" cy="3648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REST API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Jelszó </a:t>
            </a:r>
            <a:r>
              <a:rPr lang="hu-HU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hashelés</a:t>
            </a:r>
            <a:endParaRPr lang="hu-HU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Hitelesítés</a:t>
            </a:r>
          </a:p>
          <a:p>
            <a:pPr lvl="2">
              <a:lnSpc>
                <a:spcPct val="15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Mindenki csak olyan műveletet hajthat végre, amihez joga van</a:t>
            </a:r>
          </a:p>
          <a:p>
            <a:pPr lvl="1">
              <a:lnSpc>
                <a:spcPct val="130000"/>
              </a:lnSpc>
            </a:pPr>
            <a:endParaRPr lang="hu-HU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artalom helye 2">
            <a:extLst>
              <a:ext uri="{FF2B5EF4-FFF2-40B4-BE49-F238E27FC236}">
                <a16:creationId xmlns:a16="http://schemas.microsoft.com/office/drawing/2014/main" id="{AD38BB5F-9F56-4671-B172-615709A2021A}"/>
              </a:ext>
            </a:extLst>
          </p:cNvPr>
          <p:cNvSpPr txBox="1">
            <a:spLocks/>
          </p:cNvSpPr>
          <p:nvPr/>
        </p:nvSpPr>
        <p:spPr>
          <a:xfrm>
            <a:off x="5082595" y="2613370"/>
            <a:ext cx="1740664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59ED333D-78B6-4F34-B402-579B4C8E1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45" b="5002"/>
          <a:stretch/>
        </p:blipFill>
        <p:spPr>
          <a:xfrm>
            <a:off x="1212430" y="1148170"/>
            <a:ext cx="1625230" cy="146520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B08A21D-2CC6-4C99-B6CC-3F2111170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664" y="1180570"/>
            <a:ext cx="1617595" cy="1465200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19FC9427-5F69-447B-8A97-F32166559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739" y="1180570"/>
            <a:ext cx="1758240" cy="14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490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0FE4F5-F4BE-4B0E-A529-802F7124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13" y="3813815"/>
            <a:ext cx="4814371" cy="2857870"/>
          </a:xfrm>
        </p:spPr>
        <p:txBody>
          <a:bodyPr>
            <a:normAutofit/>
          </a:bodyPr>
          <a:lstStyle/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Állatok böngészése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Semmi nem lesz elmentve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Lehetőség felhasználóvá válni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1DEBFD8E-C3CF-4A1C-A36F-C872DA656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Jogosultságok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F44830-7CA2-42A3-8CCE-2E80C278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82202B42-3BCE-4D63-A4EB-1EDCC936D9D3}"/>
              </a:ext>
            </a:extLst>
          </p:cNvPr>
          <p:cNvSpPr txBox="1">
            <a:spLocks/>
          </p:cNvSpPr>
          <p:nvPr/>
        </p:nvSpPr>
        <p:spPr>
          <a:xfrm>
            <a:off x="1711979" y="3096832"/>
            <a:ext cx="2666082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Vendégek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34A40DA8-E337-445F-88CC-A5F74D0B7018}"/>
              </a:ext>
            </a:extLst>
          </p:cNvPr>
          <p:cNvSpPr txBox="1">
            <a:spLocks/>
          </p:cNvSpPr>
          <p:nvPr/>
        </p:nvSpPr>
        <p:spPr>
          <a:xfrm>
            <a:off x="6841520" y="3813815"/>
            <a:ext cx="5081233" cy="2857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Vendégi jogosultságok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Személyes adatok változtatása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Preferenciák elmentése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Állat kedvencekhez adása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Örökbefogadás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041DECBB-8889-4D3D-9601-8B7151E54845}"/>
              </a:ext>
            </a:extLst>
          </p:cNvPr>
          <p:cNvSpPr txBox="1">
            <a:spLocks/>
          </p:cNvSpPr>
          <p:nvPr/>
        </p:nvSpPr>
        <p:spPr>
          <a:xfrm>
            <a:off x="7644491" y="3096749"/>
            <a:ext cx="2974724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Felhasználók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60DA764A-D732-456B-98ED-4CEE0FFC6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83" y="1660225"/>
            <a:ext cx="1465200" cy="14652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3D19EE76-5CF1-4752-A924-2405E8EB16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79" b="7661"/>
          <a:stretch/>
        </p:blipFill>
        <p:spPr>
          <a:xfrm>
            <a:off x="2060648" y="1660225"/>
            <a:ext cx="1968744" cy="14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480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0FE4F5-F4BE-4B0E-A529-802F7124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60" y="3112267"/>
            <a:ext cx="5578377" cy="3745733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Hozzáférés az asztali alkalmazáshoz</a:t>
            </a:r>
          </a:p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Vendégi jogosultságok </a:t>
            </a:r>
          </a:p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Csak a saját menhelyén belül: </a:t>
            </a:r>
          </a:p>
          <a:p>
            <a:pPr lvl="2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Új állat hozzáadása</a:t>
            </a:r>
          </a:p>
          <a:p>
            <a:pPr lvl="2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Állat módosítása</a:t>
            </a:r>
          </a:p>
          <a:p>
            <a:pPr lvl="2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Állat törlése</a:t>
            </a:r>
          </a:p>
          <a:p>
            <a:pPr lvl="2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Örökbefogadások elfogadása/elutasítása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1DEBFD8E-C3CF-4A1C-A36F-C872DA656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Jogosultságok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F44830-7CA2-42A3-8CCE-2E80C278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55D9D5D-62F1-4C13-BB52-0A4BF1302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30" y="1052251"/>
            <a:ext cx="1622406" cy="1465200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82202B42-3BCE-4D63-A4EB-1EDCC936D9D3}"/>
              </a:ext>
            </a:extLst>
          </p:cNvPr>
          <p:cNvSpPr txBox="1">
            <a:spLocks/>
          </p:cNvSpPr>
          <p:nvPr/>
        </p:nvSpPr>
        <p:spPr>
          <a:xfrm>
            <a:off x="1722996" y="2473407"/>
            <a:ext cx="2666082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Alkalmazottak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34A40DA8-E337-445F-88CC-A5F74D0B7018}"/>
              </a:ext>
            </a:extLst>
          </p:cNvPr>
          <p:cNvSpPr txBox="1">
            <a:spLocks/>
          </p:cNvSpPr>
          <p:nvPr/>
        </p:nvSpPr>
        <p:spPr>
          <a:xfrm>
            <a:off x="6096000" y="3112267"/>
            <a:ext cx="5960125" cy="3745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Hozzáférés az asztali alkalmazáshoz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Vendégi jogosultságok 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Alkalmazottak kezelése 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Felhasználók kezelése 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Menhelyek kezelése 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Új </a:t>
            </a:r>
            <a:r>
              <a:rPr lang="hu-HU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 hozzáadása (csak asztalin)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041DECBB-8889-4D3D-9601-8B7151E54845}"/>
              </a:ext>
            </a:extLst>
          </p:cNvPr>
          <p:cNvSpPr txBox="1">
            <a:spLocks/>
          </p:cNvSpPr>
          <p:nvPr/>
        </p:nvSpPr>
        <p:spPr>
          <a:xfrm>
            <a:off x="7655508" y="2473324"/>
            <a:ext cx="2974724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Adminisztrátorok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606E6558-0974-4E1B-98E4-8CA80A221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70" y="1036717"/>
            <a:ext cx="1465200" cy="14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309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0FE4F5-F4BE-4B0E-A529-802F7124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60" y="2944991"/>
            <a:ext cx="5083335" cy="391300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Adatok és képek központi tárolása</a:t>
            </a:r>
          </a:p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Interfész az adatbázis és a kliensek között</a:t>
            </a:r>
          </a:p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Célra optimalizált lekérdezések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1DEBFD8E-C3CF-4A1C-A36F-C872DA656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API kiszolgáló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F44830-7CA2-42A3-8CCE-2E80C278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8D95DFBC-6A0D-4470-BE9A-648714039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695" y="1894901"/>
            <a:ext cx="6633414" cy="370198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7442C6C4-4ECF-4190-8D5C-E48E8956F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904" y="1180570"/>
            <a:ext cx="1617595" cy="14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011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8863E6E-F2CB-4421-B189-F0EF823998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Bejelentkezés / Regisztráció : WEB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C78748A-D7B6-425B-B15C-0EF2D5164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" t="2592" r="1927" b="3733"/>
          <a:stretch/>
        </p:blipFill>
        <p:spPr>
          <a:xfrm>
            <a:off x="1057444" y="2035365"/>
            <a:ext cx="3657600" cy="27872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A512FE7-9955-47DA-8B7E-286243632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" t="2108" r="2265" b="3585"/>
          <a:stretch/>
        </p:blipFill>
        <p:spPr>
          <a:xfrm>
            <a:off x="7222616" y="1220016"/>
            <a:ext cx="3591499" cy="49271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artalom helye 2">
            <a:extLst>
              <a:ext uri="{FF2B5EF4-FFF2-40B4-BE49-F238E27FC236}">
                <a16:creationId xmlns:a16="http://schemas.microsoft.com/office/drawing/2014/main" id="{A240BF5E-6F9A-44B6-A5E4-44AE9A15EC51}"/>
              </a:ext>
            </a:extLst>
          </p:cNvPr>
          <p:cNvSpPr txBox="1">
            <a:spLocks/>
          </p:cNvSpPr>
          <p:nvPr/>
        </p:nvSpPr>
        <p:spPr>
          <a:xfrm>
            <a:off x="881174" y="4822634"/>
            <a:ext cx="4472675" cy="8813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Bármilyen fiókkal be lehet lépni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92AA3FFC-46FC-4E33-8172-EA76B9EEE0EC}"/>
              </a:ext>
            </a:extLst>
          </p:cNvPr>
          <p:cNvSpPr txBox="1">
            <a:spLocks/>
          </p:cNvSpPr>
          <p:nvPr/>
        </p:nvSpPr>
        <p:spPr>
          <a:xfrm>
            <a:off x="6431064" y="6149734"/>
            <a:ext cx="5264226" cy="8813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Regisztráció : felhasználóként</a:t>
            </a:r>
          </a:p>
        </p:txBody>
      </p:sp>
    </p:spTree>
    <p:extLst>
      <p:ext uri="{BB962C8B-B14F-4D97-AF65-F5344CB8AC3E}">
        <p14:creationId xmlns:p14="http://schemas.microsoft.com/office/powerpoint/2010/main" val="22401491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8863E6E-F2CB-4421-B189-F0EF823998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Bejelentkezés / Regisztráció : Asztali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A240BF5E-6F9A-44B6-A5E4-44AE9A15EC51}"/>
              </a:ext>
            </a:extLst>
          </p:cNvPr>
          <p:cNvSpPr txBox="1">
            <a:spLocks/>
          </p:cNvSpPr>
          <p:nvPr/>
        </p:nvSpPr>
        <p:spPr>
          <a:xfrm>
            <a:off x="225353" y="5330299"/>
            <a:ext cx="5723755" cy="72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Csak </a:t>
            </a:r>
            <a:r>
              <a:rPr lang="hu-HU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/alkalmazott fiókkal lehet belépni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92AA3FFC-46FC-4E33-8172-EA76B9EEE0EC}"/>
              </a:ext>
            </a:extLst>
          </p:cNvPr>
          <p:cNvSpPr txBox="1">
            <a:spLocks/>
          </p:cNvSpPr>
          <p:nvPr/>
        </p:nvSpPr>
        <p:spPr>
          <a:xfrm>
            <a:off x="6350268" y="5299027"/>
            <a:ext cx="5616380" cy="64821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Regisztráció : alkalmazottként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CDD12B4-DD84-4471-9FE8-0306AAB7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3" y="1794600"/>
            <a:ext cx="5595125" cy="3269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1514011-9378-4029-8BFB-41F3A4FA9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6"/>
          <a:stretch/>
        </p:blipFill>
        <p:spPr>
          <a:xfrm>
            <a:off x="6350268" y="1794600"/>
            <a:ext cx="5616379" cy="326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951273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</TotalTime>
  <Words>411</Words>
  <Application>Microsoft Office PowerPoint</Application>
  <PresentationFormat>Szélesvásznú</PresentationFormat>
  <Paragraphs>105</Paragraphs>
  <Slides>26</Slides>
  <Notes>11</Notes>
  <HiddenSlides>0</HiddenSlides>
  <MMClips>11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Office-téma</vt:lpstr>
      <vt:lpstr>MenhelyMágus</vt:lpstr>
      <vt:lpstr>Témaválasztás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Menhely Mágus</dc:title>
  <dc:creator>3041TAN-20</dc:creator>
  <cp:lastModifiedBy>3041TAN-18</cp:lastModifiedBy>
  <cp:revision>247</cp:revision>
  <dcterms:created xsi:type="dcterms:W3CDTF">2025-03-13T07:16:00Z</dcterms:created>
  <dcterms:modified xsi:type="dcterms:W3CDTF">2025-04-01T07:46:06Z</dcterms:modified>
</cp:coreProperties>
</file>